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98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118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88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48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15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7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46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892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92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361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719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01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BCD24-B3DE-4E73-B1B5-BA40B7C16FB5}" type="datetimeFigureOut">
              <a:rPr lang="en-AU" smtClean="0"/>
              <a:t>4/04/2017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0D90A-9074-415B-A0B8-922E349A5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356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"/>
          <a:stretch/>
        </p:blipFill>
        <p:spPr bwMode="auto">
          <a:xfrm>
            <a:off x="116632" y="124690"/>
            <a:ext cx="6372832" cy="892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666562">
            <a:off x="-458162" y="3131285"/>
            <a:ext cx="959437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SAMPLE RESOURCE FOR IMPROVED PBM</a:t>
            </a:r>
            <a:endParaRPr lang="en-AU" sz="34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2" descr="\\central.health\dfsuserenv\users\User_28\daniru\Desktop\PBM Collaborativ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8758475"/>
            <a:ext cx="117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370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2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" r="1357"/>
          <a:stretch/>
        </p:blipFill>
        <p:spPr bwMode="auto">
          <a:xfrm>
            <a:off x="332656" y="208373"/>
            <a:ext cx="6247838" cy="88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666562">
            <a:off x="-458162" y="3131285"/>
            <a:ext cx="959437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SAMPLE RESOURCE FOR IMPROVED PBM</a:t>
            </a:r>
            <a:endParaRPr lang="en-AU" sz="34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2" descr="\\central.health\dfsuserenv\users\User_28\daniru\Desktop\PBM Collaborative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8784000"/>
            <a:ext cx="117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3370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1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Dept Health And Ageing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MERTENS, Kate</dc:creator>
  <cp:lastModifiedBy>MERTENS, Kate</cp:lastModifiedBy>
  <cp:revision>3</cp:revision>
  <cp:lastPrinted>2017-04-04T02:31:40Z</cp:lastPrinted>
  <dcterms:created xsi:type="dcterms:W3CDTF">2017-03-28T23:11:37Z</dcterms:created>
  <dcterms:modified xsi:type="dcterms:W3CDTF">2017-04-04T02:31:44Z</dcterms:modified>
</cp:coreProperties>
</file>